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8" r:id="rId2"/>
  </p:sldMasterIdLst>
  <p:notesMasterIdLst>
    <p:notesMasterId r:id="rId7"/>
  </p:notesMasterIdLst>
  <p:sldIdLst>
    <p:sldId id="256" r:id="rId3"/>
    <p:sldId id="383" r:id="rId4"/>
    <p:sldId id="384" r:id="rId5"/>
    <p:sldId id="385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00"/>
    <a:srgbClr val="FFFFCC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7" autoAdjust="0"/>
    <p:restoredTop sz="86437" autoAdjust="0"/>
  </p:normalViewPr>
  <p:slideViewPr>
    <p:cSldViewPr>
      <p:cViewPr varScale="1">
        <p:scale>
          <a:sx n="99" d="100"/>
          <a:sy n="99" d="100"/>
        </p:scale>
        <p:origin x="156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7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84F9F-DCC3-447B-A37B-02B1BB31EFE5}" type="datetimeFigureOut">
              <a:rPr lang="en-US" smtClean="0"/>
              <a:pPr/>
              <a:t>9/16/2020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F5FE7-50A7-45D0-9F00-FAD0FC6DB3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609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8572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12648" y="1947672"/>
            <a:ext cx="8686800" cy="6858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239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8572" cy="6864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03854"/>
            <a:ext cx="3928017" cy="338792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88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8572" cy="6864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03853"/>
            <a:ext cx="4128739" cy="2618488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853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9" y="0"/>
            <a:ext cx="9148572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28600" y="1349830"/>
            <a:ext cx="8686800" cy="4731657"/>
          </a:xfrm>
        </p:spPr>
        <p:txBody>
          <a:bodyPr/>
          <a:lstStyle>
            <a:lvl1pPr>
              <a:buClr>
                <a:schemeClr val="accent4"/>
              </a:buClr>
              <a:defRPr>
                <a:solidFill>
                  <a:schemeClr val="bg1"/>
                </a:solidFill>
              </a:defRPr>
            </a:lvl1pPr>
            <a:lvl2pPr marL="522288" indent="-288925">
              <a:buClr>
                <a:schemeClr val="accent3"/>
              </a:buClr>
              <a:tabLst/>
              <a:defRPr>
                <a:solidFill>
                  <a:schemeClr val="bg1"/>
                </a:solidFill>
              </a:defRPr>
            </a:lvl2pPr>
            <a:lvl3pPr>
              <a:buClr>
                <a:schemeClr val="accent3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3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5" y="6444343"/>
            <a:ext cx="5834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TERADYNE CONFIDENTIAL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8774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Re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5" y="6444343"/>
            <a:ext cx="57694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TERADYNE CONFIDENTIAL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669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ctu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9" y="0"/>
            <a:ext cx="9139943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12648" y="1947672"/>
            <a:ext cx="8686800" cy="6858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228601" y="6491542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12649" y="2898648"/>
            <a:ext cx="5808663" cy="7921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304950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Re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icture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60"/>
            <a:ext cx="9145014" cy="685724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28600" y="1066800"/>
            <a:ext cx="8686800" cy="4784726"/>
          </a:xfrm>
        </p:spPr>
        <p:txBody>
          <a:bodyPr/>
          <a:lstStyle>
            <a:lvl1pPr>
              <a:buClr>
                <a:schemeClr val="accent3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3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3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3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699771" y="6491542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4B1176-1CAD-432B-B52A-AD1A82855C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63394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TERADYNE CONFIDENTIAL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4617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ctu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8" y="0"/>
            <a:ext cx="9139943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12648" y="1947672"/>
            <a:ext cx="6484838" cy="685800"/>
          </a:xfrm>
        </p:spPr>
        <p:txBody>
          <a:bodyPr anchor="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22860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12648" y="2898648"/>
            <a:ext cx="5808663" cy="7921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48229"/>
            <a:ext cx="8686800" cy="5023031"/>
          </a:xfrm>
        </p:spPr>
        <p:txBody>
          <a:bodyPr/>
          <a:lstStyle>
            <a:lvl1pPr marL="233363" indent="-233363">
              <a:buFont typeface="Arial" charset="0"/>
              <a:buChar char="•"/>
              <a:tabLst/>
              <a:defRPr sz="2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66725" indent="-238125">
              <a:buClr>
                <a:schemeClr val="accent2"/>
              </a:buClr>
              <a:buFont typeface=".AppleSystemUIFont" charset="-120"/>
              <a:buChar char="–"/>
              <a:tabLst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628650" indent="-171450">
              <a:buClr>
                <a:schemeClr val="accent6"/>
              </a:buClr>
              <a:tabLst/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801688" indent="-131763">
              <a:tabLst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143000" indent="-228600"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228601" y="6486689"/>
            <a:ext cx="366486" cy="36512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28600" y="253484"/>
            <a:ext cx="8686800" cy="707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44342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mtClean="0"/>
              <a:t>TERADYNE CONFIDENTIAL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28600" y="6486689"/>
            <a:ext cx="351971" cy="365125"/>
          </a:xfrm>
        </p:spPr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44342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mtClean="0"/>
              <a:t>TERADYNE CONFIDENTIAL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08625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35313"/>
            <a:ext cx="4114800" cy="4928325"/>
          </a:xfrm>
        </p:spPr>
        <p:txBody>
          <a:bodyPr>
            <a:normAutofit/>
          </a:bodyPr>
          <a:lstStyle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63550" indent="-228600">
              <a:tabLst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335313"/>
            <a:ext cx="4114800" cy="4928325"/>
          </a:xfrm>
        </p:spPr>
        <p:txBody>
          <a:bodyPr>
            <a:normAutofit/>
          </a:bodyPr>
          <a:lstStyle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66725" indent="-231775">
              <a:tabLst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28600" y="253484"/>
            <a:ext cx="8686800" cy="707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44342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mtClean="0"/>
              <a:t>TERADYNE CONFIDENTIAL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1772"/>
            <a:ext cx="8686800" cy="4978400"/>
          </a:xfrm>
        </p:spPr>
        <p:txBody>
          <a:bodyPr/>
          <a:lstStyle>
            <a:lvl1pPr marL="288925" indent="-288925">
              <a:tabLst/>
              <a:defRPr sz="2200"/>
            </a:lvl1pPr>
            <a:lvl2pPr marL="577850" indent="-288925">
              <a:buClr>
                <a:schemeClr val="accent2"/>
              </a:buClr>
              <a:buFont typeface=".AppleSystemUIFont" charset="-120"/>
              <a:buChar char="–"/>
              <a:tabLst/>
              <a:defRPr sz="1600"/>
            </a:lvl2pPr>
            <a:lvl3pPr marL="801688" indent="-223838">
              <a:buClr>
                <a:schemeClr val="accent6"/>
              </a:buClr>
              <a:tabLst/>
              <a:defRPr sz="1600"/>
            </a:lvl3pPr>
            <a:lvl4pPr marL="1035050" indent="-233363">
              <a:tabLst/>
              <a:defRPr sz="1400"/>
            </a:lvl4pPr>
            <a:lvl5pPr marL="1143000" indent="-228600"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28600" y="292364"/>
            <a:ext cx="8686800" cy="748125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5" y="6444343"/>
            <a:ext cx="57367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TERADYNE CONFIDENTIAL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8163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8" y="0"/>
            <a:ext cx="9139943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cture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2860" y="0"/>
            <a:ext cx="9189720" cy="6906113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icture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Picture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3836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icture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60"/>
            <a:ext cx="9145014" cy="685724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28600" y="1066800"/>
            <a:ext cx="8686800" cy="4784726"/>
          </a:xfrm>
        </p:spPr>
        <p:txBody>
          <a:bodyPr/>
          <a:lstStyle>
            <a:lvl1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63392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mtClean="0"/>
              <a:t>TERADYNE CONFIDENTIAL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6086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cture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60"/>
            <a:ext cx="9144000" cy="68564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4108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03852"/>
            <a:ext cx="3703320" cy="2655908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Picture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33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77702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03852"/>
            <a:ext cx="3652520" cy="1528148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Picture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8" y="0"/>
            <a:ext cx="9139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9423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86144"/>
            <a:ext cx="8686800" cy="7075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6" y="6444343"/>
            <a:ext cx="5791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TERADYNE CONFIDENTIAL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59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2999"/>
            <a:ext cx="4114800" cy="5120640"/>
          </a:xfrm>
        </p:spPr>
        <p:txBody>
          <a:bodyPr>
            <a:normAutofit/>
          </a:bodyPr>
          <a:lstStyle>
            <a:lvl1pPr>
              <a:defRPr sz="2000"/>
            </a:lvl1pPr>
            <a:lvl2pPr marL="574675" indent="-112713">
              <a:tabLst/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42999"/>
            <a:ext cx="4114800" cy="512064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28600" y="289249"/>
            <a:ext cx="8686800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5" y="6444343"/>
            <a:ext cx="57694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TERADYNE CONFIDENTIAL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11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739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584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9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106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9" y="2"/>
            <a:ext cx="9148571" cy="6864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108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918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1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5712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300658"/>
            <a:ext cx="8686800" cy="707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306286"/>
            <a:ext cx="8686800" cy="4963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6" y="6444343"/>
            <a:ext cx="5791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TERADYNE CONFIDENTIAL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628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0" kern="1200" cap="none">
          <a:solidFill>
            <a:schemeClr val="accent2"/>
          </a:solidFill>
          <a:latin typeface="Calibri" charset="0"/>
          <a:ea typeface="Calibri" charset="0"/>
          <a:cs typeface="Calibri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9pPr>
    </p:titleStyle>
    <p:bodyStyle>
      <a:lvl1pPr marL="233363" indent="-233363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tabLst/>
        <a:defRPr sz="22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1pPr>
      <a:lvl2pPr marL="522288" indent="-28892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.AppleSystemUIFont" charset="-120"/>
        <a:buChar char="–"/>
        <a:tabLst/>
        <a:defRPr sz="18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2pPr>
      <a:lvl3pPr marL="746125" indent="-22383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charset="0"/>
        <a:buChar char="•"/>
        <a:tabLst/>
        <a:defRPr sz="16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1035050" indent="-233363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tabLst/>
        <a:defRPr sz="14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defRPr sz="16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343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53484"/>
            <a:ext cx="8686800" cy="707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233715"/>
            <a:ext cx="8686800" cy="5257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228600" y="6486689"/>
            <a:ext cx="395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C774B654-F491-1D44-9E77-1DB05E2FA3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44342"/>
            <a:ext cx="4891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mtClean="0"/>
              <a:t>TERADYNE CONFIDENTIAL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transition>
    <p:fade/>
  </p:transition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0" kern="1200" cap="none">
          <a:solidFill>
            <a:schemeClr val="accent2"/>
          </a:solidFill>
          <a:latin typeface="Calibri" charset="0"/>
          <a:ea typeface="Calibri" charset="0"/>
          <a:cs typeface="Calibri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9pPr>
    </p:titleStyle>
    <p:bodyStyle>
      <a:lvl1pPr marL="233363" indent="-233363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tabLst/>
        <a:defRPr sz="22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1pPr>
      <a:lvl2pPr marL="466725" indent="-2333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.AppleSystemUIFont" charset="-120"/>
        <a:buChar char="–"/>
        <a:tabLst/>
        <a:defRPr sz="18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2pPr>
      <a:lvl3pPr marL="628650" indent="-161925" algn="l" rtl="0" eaLnBrk="1" fontAlgn="base" hangingPunct="1">
        <a:spcBef>
          <a:spcPct val="20000"/>
        </a:spcBef>
        <a:spcAft>
          <a:spcPct val="0"/>
        </a:spcAft>
        <a:buClr>
          <a:schemeClr val="accent6"/>
        </a:buClr>
        <a:buFont typeface="Arial" charset="0"/>
        <a:buChar char="•"/>
        <a:tabLst/>
        <a:defRPr sz="16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863600" indent="-203200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tabLst/>
        <a:defRPr sz="14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defRPr sz="16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Datalog</a:t>
            </a:r>
            <a:r>
              <a:rPr lang="en-US" dirty="0" smtClean="0"/>
              <a:t> Comparator User </a:t>
            </a:r>
            <a:r>
              <a:rPr lang="en-US" dirty="0"/>
              <a:t>M</a:t>
            </a:r>
            <a:r>
              <a:rPr lang="en-US" dirty="0" smtClean="0"/>
              <a:t>anual</a:t>
            </a:r>
            <a:endParaRPr lang="en-US" sz="32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EBB2AFAD-AC14-43ED-8156-2F06FE8FC31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Purpose : </a:t>
            </a:r>
            <a:r>
              <a:rPr lang="en-US" altLang="zh-TW" dirty="0" smtClean="0"/>
              <a:t>Base on first release test program </a:t>
            </a:r>
            <a:r>
              <a:rPr lang="en-US" altLang="zh-TW" dirty="0" err="1" smtClean="0"/>
              <a:t>datalog</a:t>
            </a:r>
            <a:r>
              <a:rPr lang="en-US" altLang="zh-TW" dirty="0" smtClean="0"/>
              <a:t> to see any </a:t>
            </a:r>
            <a:r>
              <a:rPr lang="en-US" altLang="zh-TW" dirty="0" err="1" smtClean="0"/>
              <a:t>Tname</a:t>
            </a:r>
            <a:r>
              <a:rPr lang="en-US" altLang="zh-TW" dirty="0" smtClean="0"/>
              <a:t> change, limit update.</a:t>
            </a:r>
            <a:endParaRPr lang="en-US" altLang="zh-TW" dirty="0"/>
          </a:p>
          <a:p>
            <a:r>
              <a:rPr lang="en-US" altLang="zh-TW" dirty="0" smtClean="0"/>
              <a:t>GUI</a:t>
            </a:r>
            <a:endParaRPr lang="en-US" altLang="zh-TW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DatalogComparator</a:t>
            </a:r>
            <a:endParaRPr lang="zh-TW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TERADYNE CONFIDENTIAL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133600"/>
            <a:ext cx="5334319" cy="25146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209800" y="2667000"/>
            <a:ext cx="4267200" cy="8001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6629400" y="2971800"/>
            <a:ext cx="304800" cy="30480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105729" y="2907268"/>
            <a:ext cx="1638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Input file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" y="4953000"/>
            <a:ext cx="67247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Base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Datalog</a:t>
            </a:r>
            <a:r>
              <a:rPr lang="en-US" altLang="zh-TW" dirty="0" smtClean="0"/>
              <a:t>: First release </a:t>
            </a:r>
            <a:r>
              <a:rPr lang="en-US" altLang="zh-TW" dirty="0" err="1" smtClean="0"/>
              <a:t>datalog</a:t>
            </a:r>
            <a:r>
              <a:rPr lang="en-US" altLang="zh-TW" dirty="0" smtClean="0"/>
              <a:t>. </a:t>
            </a:r>
          </a:p>
          <a:p>
            <a:r>
              <a:rPr lang="en-US" dirty="0" smtClean="0"/>
              <a:t>Compare Data: Next release version </a:t>
            </a:r>
            <a:r>
              <a:rPr lang="en-US" dirty="0" err="1" smtClean="0"/>
              <a:t>datalog</a:t>
            </a:r>
            <a:r>
              <a:rPr lang="en-US" dirty="0" smtClean="0"/>
              <a:t>.</a:t>
            </a:r>
          </a:p>
          <a:p>
            <a:r>
              <a:rPr lang="en-US" dirty="0" smtClean="0"/>
              <a:t>Output: </a:t>
            </a:r>
            <a:r>
              <a:rPr lang="en-US" dirty="0" err="1" smtClean="0"/>
              <a:t>Diffreoprt</a:t>
            </a:r>
            <a:r>
              <a:rPr lang="en-US" dirty="0" smtClean="0"/>
              <a:t> output path.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2209800" y="3600450"/>
            <a:ext cx="4267200" cy="2857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6629400" y="3581400"/>
            <a:ext cx="304800" cy="30480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086600" y="3467100"/>
            <a:ext cx="1638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Output 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90016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DatalogComparator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66800" y="3048000"/>
            <a:ext cx="243840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8456" y="903650"/>
            <a:ext cx="5528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There are 3 diff type category here for you reference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TERADYNE CONFIDENTIAL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2920759"/>
            <a:ext cx="8686800" cy="1676882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20000" y="2920758"/>
            <a:ext cx="1295400" cy="8384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Elbow Connector 11"/>
          <p:cNvCxnSpPr>
            <a:stCxn id="7" idx="3"/>
            <a:endCxn id="10" idx="0"/>
          </p:cNvCxnSpPr>
          <p:nvPr/>
        </p:nvCxnSpPr>
        <p:spPr>
          <a:xfrm>
            <a:off x="5826572" y="1088316"/>
            <a:ext cx="2441128" cy="18324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6673" y="228600"/>
            <a:ext cx="8686800" cy="707591"/>
          </a:xfrm>
        </p:spPr>
        <p:txBody>
          <a:bodyPr/>
          <a:lstStyle/>
          <a:p>
            <a:r>
              <a:rPr lang="en-US" dirty="0" err="1" smtClean="0"/>
              <a:t>DatalogComparator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TERADYNE CONFIDENTIAL</a:t>
            </a:r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599" y="2438400"/>
            <a:ext cx="8930233" cy="2102925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4929414" y="2711692"/>
            <a:ext cx="4229418" cy="260108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485364" y="2546214"/>
            <a:ext cx="410236" cy="292994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2819400" y="3155961"/>
            <a:ext cx="1066800" cy="120639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 flipV="1">
            <a:off x="3078154" y="3824706"/>
            <a:ext cx="427045" cy="169455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4800" y="4892669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</a:t>
            </a:r>
            <a:r>
              <a:rPr lang="en-US" dirty="0" err="1"/>
              <a:t>Tname</a:t>
            </a:r>
            <a:r>
              <a:rPr lang="en-US" dirty="0"/>
              <a:t> update from NV to VDD3.8</a:t>
            </a:r>
            <a:endParaRPr lang="en-US" dirty="0"/>
          </a:p>
        </p:txBody>
      </p:sp>
      <p:cxnSp>
        <p:nvCxnSpPr>
          <p:cNvPr id="10" name="Elbow Connector 9"/>
          <p:cNvCxnSpPr>
            <a:stCxn id="17" idx="0"/>
            <a:endCxn id="8" idx="0"/>
          </p:cNvCxnSpPr>
          <p:nvPr/>
        </p:nvCxnSpPr>
        <p:spPr>
          <a:xfrm rot="5400000">
            <a:off x="2377684" y="3978677"/>
            <a:ext cx="898508" cy="929476"/>
          </a:xfrm>
          <a:prstGeom prst="bentConnector3">
            <a:avLst>
              <a:gd name="adj1" fmla="val 7463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638800" y="1784072"/>
            <a:ext cx="2246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 </a:t>
            </a:r>
            <a:r>
              <a:rPr lang="en-US" dirty="0"/>
              <a:t>Limit update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60683" y="1784072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</a:t>
            </a:r>
            <a:r>
              <a:rPr lang="en-US" dirty="0"/>
              <a:t>OTP version update V02 to V04</a:t>
            </a:r>
            <a:endParaRPr lang="en-US" dirty="0"/>
          </a:p>
        </p:txBody>
      </p:sp>
      <p:cxnSp>
        <p:nvCxnSpPr>
          <p:cNvPr id="25" name="Elbow Connector 24"/>
          <p:cNvCxnSpPr>
            <a:stCxn id="23" idx="2"/>
          </p:cNvCxnSpPr>
          <p:nvPr/>
        </p:nvCxnSpPr>
        <p:spPr>
          <a:xfrm rot="16200000" flipH="1">
            <a:off x="2307877" y="2163609"/>
            <a:ext cx="392810" cy="3723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18" idx="2"/>
            <a:endCxn id="12" idx="0"/>
          </p:cNvCxnSpPr>
          <p:nvPr/>
        </p:nvCxnSpPr>
        <p:spPr>
          <a:xfrm rot="16200000" flipH="1">
            <a:off x="6623992" y="2291561"/>
            <a:ext cx="558288" cy="281974"/>
          </a:xfrm>
          <a:prstGeom prst="bentConnector3">
            <a:avLst>
              <a:gd name="adj1" fmla="val 362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eradyne-ppt-template-wide_final">
  <a:themeElements>
    <a:clrScheme name="Custom 20">
      <a:dk1>
        <a:srgbClr val="224186"/>
      </a:dk1>
      <a:lt1>
        <a:srgbClr val="FFFFFF"/>
      </a:lt1>
      <a:dk2>
        <a:srgbClr val="4F5053"/>
      </a:dk2>
      <a:lt2>
        <a:srgbClr val="9FA1A4"/>
      </a:lt2>
      <a:accent1>
        <a:srgbClr val="224186"/>
      </a:accent1>
      <a:accent2>
        <a:srgbClr val="2B7F32"/>
      </a:accent2>
      <a:accent3>
        <a:srgbClr val="8DC63F"/>
      </a:accent3>
      <a:accent4>
        <a:srgbClr val="B0CBEA"/>
      </a:accent4>
      <a:accent5>
        <a:srgbClr val="DEAD0F"/>
      </a:accent5>
      <a:accent6>
        <a:srgbClr val="9FA1A4"/>
      </a:accent6>
      <a:hlink>
        <a:srgbClr val="224186"/>
      </a:hlink>
      <a:folHlink>
        <a:srgbClr val="5D176A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2" id="{170483F9-DB3A-9B40-811C-8AB3A2C6DAA4}" vid="{DF73B366-5E7A-D947-9831-EC06D64A93A0}"/>
    </a:ext>
  </a:extLst>
</a:theme>
</file>

<file path=ppt/theme/theme2.xml><?xml version="1.0" encoding="utf-8"?>
<a:theme xmlns:a="http://schemas.openxmlformats.org/drawingml/2006/main" name="Teradyne-ppt-template-standard_final-PG#">
  <a:themeElements>
    <a:clrScheme name="Custom 6">
      <a:dk1>
        <a:srgbClr val="224186"/>
      </a:dk1>
      <a:lt1>
        <a:srgbClr val="FFFFFF"/>
      </a:lt1>
      <a:dk2>
        <a:srgbClr val="4F5053"/>
      </a:dk2>
      <a:lt2>
        <a:srgbClr val="9FA1A4"/>
      </a:lt2>
      <a:accent1>
        <a:srgbClr val="224186"/>
      </a:accent1>
      <a:accent2>
        <a:srgbClr val="2B7F32"/>
      </a:accent2>
      <a:accent3>
        <a:srgbClr val="8DC63F"/>
      </a:accent3>
      <a:accent4>
        <a:srgbClr val="B0CBEA"/>
      </a:accent4>
      <a:accent5>
        <a:srgbClr val="DEAD0F"/>
      </a:accent5>
      <a:accent6>
        <a:srgbClr val="9FA1A3"/>
      </a:accent6>
      <a:hlink>
        <a:srgbClr val="224186"/>
      </a:hlink>
      <a:folHlink>
        <a:srgbClr val="5D176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0" id="{FE50459F-03A9-ED47-91DF-BE19CEFB5B0F}" vid="{FF07CED8-E9FB-354E-9D58-A128F3C73F2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20180508_MP1P_TTR_Item</Template>
  <TotalTime>25554</TotalTime>
  <Words>87</Words>
  <Application>Microsoft Office PowerPoint</Application>
  <PresentationFormat>On-screen Show (4:3)</PresentationFormat>
  <Paragraphs>18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.AppleSystemUIFont</vt:lpstr>
      <vt:lpstr>微軟正黑體</vt:lpstr>
      <vt:lpstr>Arial</vt:lpstr>
      <vt:lpstr>Calibri</vt:lpstr>
      <vt:lpstr>Teradyne-ppt-template-wide_final</vt:lpstr>
      <vt:lpstr>Teradyne-ppt-template-standard_final-PG#</vt:lpstr>
      <vt:lpstr>Datalog Comparator User Manual</vt:lpstr>
      <vt:lpstr>DatalogComparator</vt:lpstr>
      <vt:lpstr>DatalogComparator</vt:lpstr>
      <vt:lpstr>DatalogComparator</vt:lpstr>
    </vt:vector>
  </TitlesOfParts>
  <Company>Teradyne Inc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UVS256 Output Compensation Bandwidth</dc:title>
  <dc:creator>Teradyne User</dc:creator>
  <cp:lastModifiedBy>David-Wei Huang</cp:lastModifiedBy>
  <cp:revision>502</cp:revision>
  <dcterms:created xsi:type="dcterms:W3CDTF">2018-06-06T09:39:52Z</dcterms:created>
  <dcterms:modified xsi:type="dcterms:W3CDTF">2020-09-16T02:48:28Z</dcterms:modified>
</cp:coreProperties>
</file>